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4078951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People of the Ports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876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Video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2" name="Picture 2" descr="C:\Users\egoldman\Desktop\vid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285" y="2147889"/>
            <a:ext cx="5448415" cy="4367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2015-06-02T14:14:59Z</dcterms:modified>
</cp:coreProperties>
</file>